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5382CB7-E073-4D6F-B83D-E8A596BB8357}">
  <a:tblStyle styleId="{C5382CB7-E073-4D6F-B83D-E8A596BB835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0A11F3E-55C0-4514-8367-DE96A7E2450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2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2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4ddf14f82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4ddf14f82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72c80720c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72c80720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{C5382CB7-E073-4D6F-B83D-E8A596BB8357}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Exclusion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{C5382CB7-E073-4D6F-B83D-E8A596BB8357}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process or state of leaving something or someone out; the act of including only strictly-defined members of a group or category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Exclusion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{E0A11F3E-55C0-4514-8367-DE96A7E24506}</a:tableStyleId>
              </a:tblPr>
              <a:tblGrid>
                <a:gridCol w="2180350"/>
              </a:tblGrid>
              <a:tr h="671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88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can happen when people are left out of important decisions?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0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{E0A11F3E-55C0-4514-8367-DE96A7E24506}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